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7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54B0-91B9-4966-903C-4B1635FB6181}" type="datetimeFigureOut">
              <a:rPr lang="en-US" smtClean="0"/>
              <a:pPr/>
              <a:t>1/2/15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B4EC1-B9F4-4CFB-9188-DE4EE5E2F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54B0-91B9-4966-903C-4B1635FB6181}" type="datetimeFigureOut">
              <a:rPr lang="en-US" smtClean="0"/>
              <a:pPr/>
              <a:t>1/2/15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B4EC1-B9F4-4CFB-9188-DE4EE5E2F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54B0-91B9-4966-903C-4B1635FB6181}" type="datetimeFigureOut">
              <a:rPr lang="en-US" smtClean="0"/>
              <a:pPr/>
              <a:t>1/2/15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B4EC1-B9F4-4CFB-9188-DE4EE5E2F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54B0-91B9-4966-903C-4B1635FB6181}" type="datetimeFigureOut">
              <a:rPr lang="en-US" smtClean="0"/>
              <a:pPr/>
              <a:t>1/2/15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B4EC1-B9F4-4CFB-9188-DE4EE5E2F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54B0-91B9-4966-903C-4B1635FB6181}" type="datetimeFigureOut">
              <a:rPr lang="en-US" smtClean="0"/>
              <a:pPr/>
              <a:t>1/2/15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B4EC1-B9F4-4CFB-9188-DE4EE5E2F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54B0-91B9-4966-903C-4B1635FB6181}" type="datetimeFigureOut">
              <a:rPr lang="en-US" smtClean="0"/>
              <a:pPr/>
              <a:t>1/2/15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B4EC1-B9F4-4CFB-9188-DE4EE5E2F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54B0-91B9-4966-903C-4B1635FB6181}" type="datetimeFigureOut">
              <a:rPr lang="en-US" smtClean="0"/>
              <a:pPr/>
              <a:t>1/2/15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B4EC1-B9F4-4CFB-9188-DE4EE5E2F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54B0-91B9-4966-903C-4B1635FB6181}" type="datetimeFigureOut">
              <a:rPr lang="en-US" smtClean="0"/>
              <a:pPr/>
              <a:t>1/2/15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4B4EC1-B9F4-4CFB-9188-DE4EE5E2F6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54B0-91B9-4966-903C-4B1635FB6181}" type="datetimeFigureOut">
              <a:rPr lang="en-US" smtClean="0"/>
              <a:pPr/>
              <a:t>1/2/15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B4EC1-B9F4-4CFB-9188-DE4EE5E2F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54B0-91B9-4966-903C-4B1635FB6181}" type="datetimeFigureOut">
              <a:rPr lang="en-US" smtClean="0"/>
              <a:pPr/>
              <a:t>1/2/15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C4B4EC1-B9F4-4CFB-9188-DE4EE5E2F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52854B0-91B9-4966-903C-4B1635FB6181}" type="datetimeFigureOut">
              <a:rPr lang="en-US" smtClean="0"/>
              <a:pPr/>
              <a:t>1/2/15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B4EC1-B9F4-4CFB-9188-DE4EE5E2F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52854B0-91B9-4966-903C-4B1635FB6181}" type="datetimeFigureOut">
              <a:rPr lang="en-US" smtClean="0"/>
              <a:pPr/>
              <a:t>1/2/15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C4B4EC1-B9F4-4CFB-9188-DE4EE5E2F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457200"/>
            <a:ext cx="8486336" cy="5181600"/>
          </a:xfrm>
        </p:spPr>
        <p:txBody>
          <a:bodyPr/>
          <a:lstStyle/>
          <a:p>
            <a:r>
              <a:rPr smtClean="0"/>
              <a:t>LAB</a:t>
            </a:r>
            <a:r>
              <a:rPr lang="en-US" dirty="0" smtClean="0"/>
              <a:t>O</a:t>
            </a:r>
            <a:r>
              <a:rPr smtClean="0"/>
              <a:t>RATORY SAFETY</a:t>
            </a:r>
            <a:br>
              <a:rPr smtClean="0"/>
            </a:br>
            <a:r>
              <a:rPr sz="2800" smtClean="0"/>
              <a:t>AND SCHOOL SAFETY TOO!</a:t>
            </a:r>
            <a:endParaRPr lang="en-US" sz="2800" dirty="0"/>
          </a:p>
        </p:txBody>
      </p:sp>
      <p:pic>
        <p:nvPicPr>
          <p:cNvPr id="1026" name="Picture 2" descr="C:\Documents and Settings\IAN_BANKER\Desktop\Dropbox\Photos\science\science cat\iz going to do scien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95401"/>
            <a:ext cx="4126557" cy="55625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39000" cy="4525963"/>
          </a:xfrm>
        </p:spPr>
        <p:txBody>
          <a:bodyPr/>
          <a:lstStyle/>
          <a:p>
            <a:r>
              <a:rPr lang="en-US" dirty="0" smtClean="0"/>
              <a:t>ID’s should be on at all times....</a:t>
            </a:r>
          </a:p>
          <a:p>
            <a:endParaRPr lang="en-US" dirty="0" smtClean="0"/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So if something goes wrong, we know who you are and can account for you.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Drills:</a:t>
            </a:r>
          </a:p>
          <a:p>
            <a:pPr lvl="1"/>
            <a:r>
              <a:rPr lang="en-US" dirty="0" smtClean="0"/>
              <a:t>Fire drill, earthquake drill, tornado drill, code red lock down, code yellow lock down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 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4983163"/>
          </a:xfrm>
        </p:spPr>
        <p:txBody>
          <a:bodyPr/>
          <a:lstStyle/>
          <a:p>
            <a:r>
              <a:rPr lang="en-US" dirty="0" smtClean="0"/>
              <a:t>We are going towards the green circle…</a:t>
            </a:r>
          </a:p>
          <a:p>
            <a:pPr lvl="1"/>
            <a:r>
              <a:rPr lang="en-US" dirty="0" smtClean="0"/>
              <a:t>Find and meet at the </a:t>
            </a:r>
            <a:r>
              <a:rPr lang="en-US" b="1" dirty="0" smtClean="0"/>
              <a:t>“Mr. Banker Sign”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11294"/>
          <a:stretch>
            <a:fillRect/>
          </a:stretch>
        </p:blipFill>
        <p:spPr bwMode="auto">
          <a:xfrm>
            <a:off x="1143000" y="2652883"/>
            <a:ext cx="6781800" cy="4205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Tornado 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4983163"/>
          </a:xfrm>
        </p:spPr>
        <p:txBody>
          <a:bodyPr/>
          <a:lstStyle/>
          <a:p>
            <a:r>
              <a:rPr lang="en-US" dirty="0" smtClean="0"/>
              <a:t>Move into the hallway in front of our classroom</a:t>
            </a:r>
          </a:p>
          <a:p>
            <a:pPr lvl="1"/>
            <a:r>
              <a:rPr lang="en-US" dirty="0" smtClean="0"/>
              <a:t>Face a wall, get down on your knees, duck and place your head between your knees, and hold your hands over your head.</a:t>
            </a:r>
            <a:endParaRPr lang="en-US" b="1" dirty="0" smtClean="0"/>
          </a:p>
        </p:txBody>
      </p:sp>
      <p:pic>
        <p:nvPicPr>
          <p:cNvPr id="2058" name="Picture 10" descr="http://wmbf.images.worldnow.com/images/17088395_B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2126" y="3505201"/>
            <a:ext cx="5931874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Earthquake 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4983163"/>
          </a:xfrm>
        </p:spPr>
        <p:txBody>
          <a:bodyPr/>
          <a:lstStyle/>
          <a:p>
            <a:r>
              <a:rPr lang="en-US" dirty="0" smtClean="0"/>
              <a:t>Stay in the classroom</a:t>
            </a:r>
          </a:p>
          <a:p>
            <a:pPr lvl="1"/>
            <a:r>
              <a:rPr lang="en-US" dirty="0" smtClean="0"/>
              <a:t>“Duck and Cover” </a:t>
            </a:r>
          </a:p>
          <a:p>
            <a:pPr lvl="1">
              <a:buNone/>
            </a:pPr>
            <a:r>
              <a:rPr lang="en-US" dirty="0" smtClean="0"/>
              <a:t>under your desk </a:t>
            </a:r>
            <a:endParaRPr lang="en-US" b="1" dirty="0" smtClean="0"/>
          </a:p>
        </p:txBody>
      </p:sp>
      <p:pic>
        <p:nvPicPr>
          <p:cNvPr id="2054" name="Picture 6" descr="http://1.bp.blogspot.com/_yY0GYFoZJZE/TMJ_po8mCtI/AAAAAAAAAXY/7ttX_qMRPRU/s1600/earthquake+dri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75201" y="609600"/>
            <a:ext cx="4368799" cy="3276600"/>
          </a:xfrm>
          <a:prstGeom prst="rect">
            <a:avLst/>
          </a:prstGeom>
          <a:noFill/>
        </p:spPr>
      </p:pic>
      <p:pic>
        <p:nvPicPr>
          <p:cNvPr id="2052" name="Picture 4" descr="http://www.dddnews.com/photos/12/36/31/1236312-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05200"/>
            <a:ext cx="5050243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YELLOW Lock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This drill is if there is a local disturbance (bank robbery, stick-up at </a:t>
            </a:r>
            <a:r>
              <a:rPr lang="en-US" dirty="0" err="1" smtClean="0"/>
              <a:t>Walmart</a:t>
            </a:r>
            <a:r>
              <a:rPr lang="en-US" dirty="0" smtClean="0"/>
              <a:t>, etc.)</a:t>
            </a:r>
          </a:p>
          <a:p>
            <a:endParaRPr lang="en-US" dirty="0" smtClean="0"/>
          </a:p>
          <a:p>
            <a:r>
              <a:rPr lang="en-US" dirty="0" smtClean="0"/>
              <a:t>Class continues as normal BUT…</a:t>
            </a:r>
          </a:p>
          <a:p>
            <a:pPr lvl="1"/>
            <a:r>
              <a:rPr lang="en-US" dirty="0" smtClean="0"/>
              <a:t>There are no bells and we stay in this room until the yellow lock down drill is over.</a:t>
            </a:r>
          </a:p>
          <a:p>
            <a:pPr lvl="1"/>
            <a:r>
              <a:rPr lang="en-US" dirty="0" smtClean="0"/>
              <a:t>It could</a:t>
            </a:r>
            <a:r>
              <a:rPr lang="en-US" i="1" dirty="0" smtClean="0"/>
              <a:t> technically </a:t>
            </a:r>
            <a:r>
              <a:rPr lang="en-US" dirty="0" smtClean="0"/>
              <a:t>last past the end of school.</a:t>
            </a:r>
          </a:p>
          <a:p>
            <a:endParaRPr lang="en-US" dirty="0" smtClean="0"/>
          </a:p>
          <a:p>
            <a:r>
              <a:rPr lang="en-US" dirty="0" smtClean="0"/>
              <a:t>NO CELL PHONES</a:t>
            </a:r>
          </a:p>
          <a:p>
            <a:r>
              <a:rPr lang="en-US" dirty="0" smtClean="0"/>
              <a:t>Bathroom breaks are only allowed if you are accompanied by security / administration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RED Lock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This drill is if there is an armed intruder in the building</a:t>
            </a:r>
          </a:p>
          <a:p>
            <a:endParaRPr lang="en-US" dirty="0" smtClean="0"/>
          </a:p>
          <a:p>
            <a:r>
              <a:rPr lang="en-US" dirty="0" smtClean="0"/>
              <a:t>Class stops.</a:t>
            </a:r>
          </a:p>
          <a:p>
            <a:pPr lvl="1"/>
            <a:r>
              <a:rPr lang="en-US" dirty="0" smtClean="0"/>
              <a:t>All doors are locked.  </a:t>
            </a:r>
          </a:p>
          <a:p>
            <a:pPr lvl="1"/>
            <a:r>
              <a:rPr lang="en-US" dirty="0" smtClean="0"/>
              <a:t>The window near the front of the room is covered</a:t>
            </a:r>
          </a:p>
          <a:p>
            <a:pPr lvl="1"/>
            <a:r>
              <a:rPr lang="en-US" dirty="0" smtClean="0"/>
              <a:t>The lights are turned off</a:t>
            </a:r>
          </a:p>
          <a:p>
            <a:pPr lvl="1"/>
            <a:r>
              <a:rPr lang="en-US" dirty="0" smtClean="0"/>
              <a:t>We all, QUIETLY, hide in the back of the classroom, behind lab benches and walls, so that we can’t be seen or heard from the back door.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Green Cards </a:t>
            </a:r>
            <a:r>
              <a:rPr lang="en-US" dirty="0" smtClean="0"/>
              <a:t>are placed under door if we are all OK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Red Cards </a:t>
            </a:r>
            <a:r>
              <a:rPr lang="en-US" dirty="0" smtClean="0"/>
              <a:t>are placed under door if someone is hurt</a:t>
            </a:r>
          </a:p>
          <a:p>
            <a:endParaRPr lang="en-US" dirty="0" smtClean="0"/>
          </a:p>
          <a:p>
            <a:r>
              <a:rPr lang="en-US" dirty="0" smtClean="0"/>
              <a:t>NO CELL PHONES and NO LEAVING THE ROOM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Laboratory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4983163"/>
          </a:xfrm>
        </p:spPr>
        <p:txBody>
          <a:bodyPr/>
          <a:lstStyle/>
          <a:p>
            <a:r>
              <a:rPr lang="en-US" dirty="0" smtClean="0"/>
              <a:t>Where are/is the:</a:t>
            </a:r>
          </a:p>
          <a:p>
            <a:pPr lvl="1"/>
            <a:r>
              <a:rPr lang="en-US" b="1" dirty="0" smtClean="0"/>
              <a:t>Trash Cans?</a:t>
            </a:r>
          </a:p>
          <a:p>
            <a:pPr lvl="1"/>
            <a:r>
              <a:rPr lang="en-US" b="1" dirty="0" smtClean="0"/>
              <a:t>Recycle Bins?</a:t>
            </a:r>
          </a:p>
          <a:p>
            <a:pPr lvl="1"/>
            <a:r>
              <a:rPr lang="en-US" b="1" dirty="0" smtClean="0"/>
              <a:t>Fire Extinguisher?</a:t>
            </a:r>
          </a:p>
          <a:p>
            <a:pPr lvl="1"/>
            <a:r>
              <a:rPr lang="en-US" b="1" dirty="0" smtClean="0"/>
              <a:t>Fire Blanket?</a:t>
            </a:r>
          </a:p>
          <a:p>
            <a:pPr lvl="1"/>
            <a:r>
              <a:rPr lang="en-US" b="1" dirty="0" smtClean="0"/>
              <a:t>Fire Alarm (to alarm us?)</a:t>
            </a:r>
          </a:p>
          <a:p>
            <a:pPr lvl="1"/>
            <a:r>
              <a:rPr lang="en-US" b="1" dirty="0" smtClean="0"/>
              <a:t>Fire Alarm (to pull and alarm others?)</a:t>
            </a:r>
          </a:p>
          <a:p>
            <a:pPr lvl="1"/>
            <a:r>
              <a:rPr lang="en-US" b="1" dirty="0" smtClean="0"/>
              <a:t>Chemical Shower?</a:t>
            </a:r>
          </a:p>
          <a:p>
            <a:pPr lvl="1"/>
            <a:r>
              <a:rPr lang="en-US" b="1" dirty="0" smtClean="0"/>
              <a:t>Chemical Eye Wash?</a:t>
            </a:r>
          </a:p>
          <a:p>
            <a:pPr lvl="1"/>
            <a:r>
              <a:rPr lang="en-US" b="1" dirty="0" smtClean="0"/>
              <a:t>Back Laboratory Prep Room?</a:t>
            </a:r>
          </a:p>
        </p:txBody>
      </p:sp>
      <p:pic>
        <p:nvPicPr>
          <p:cNvPr id="19458" name="Picture 2" descr="https://encrypted-tbn2.gstatic.com/images?q=tbn:ANd9GcSx3apJv1aCBqfeqhTCpplNLcJMtH9q0h58CQIJs5B1Jt07TA5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25" y="4972050"/>
            <a:ext cx="2428875" cy="1885950"/>
          </a:xfrm>
          <a:prstGeom prst="rect">
            <a:avLst/>
          </a:prstGeom>
          <a:noFill/>
        </p:spPr>
      </p:pic>
      <p:pic>
        <p:nvPicPr>
          <p:cNvPr id="19460" name="Picture 4" descr="http://pinoak8a1213.files.wordpress.com/2012/08/labsafety.jpg?w=256&amp;h=140&amp;crop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4552" y="1143000"/>
            <a:ext cx="4319448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82</TotalTime>
  <Words>361</Words>
  <Application>Microsoft Macintosh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Technic</vt:lpstr>
      <vt:lpstr>LABORATORY SAFETY AND SCHOOL SAFETY TOO!</vt:lpstr>
      <vt:lpstr>School Safety</vt:lpstr>
      <vt:lpstr>Fire Drill</vt:lpstr>
      <vt:lpstr>Tornado Drill</vt:lpstr>
      <vt:lpstr>Earthquake Drill</vt:lpstr>
      <vt:lpstr>Code YELLOW Lock Down</vt:lpstr>
      <vt:lpstr>Code RED Lock Down</vt:lpstr>
      <vt:lpstr>Science Laboratory Safety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LABORATORY SAFETY AND SCHOOL SAFETY TOO!</dc:title>
  <dc:creator>CCSD</dc:creator>
  <cp:lastModifiedBy>Ian Banker</cp:lastModifiedBy>
  <cp:revision>6</cp:revision>
  <dcterms:created xsi:type="dcterms:W3CDTF">2015-01-02T18:22:07Z</dcterms:created>
  <dcterms:modified xsi:type="dcterms:W3CDTF">2015-01-02T18:23:19Z</dcterms:modified>
</cp:coreProperties>
</file>