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6" r:id="rId2"/>
    <p:sldId id="284" r:id="rId3"/>
    <p:sldId id="285" r:id="rId4"/>
    <p:sldId id="264" r:id="rId5"/>
    <p:sldId id="260" r:id="rId6"/>
    <p:sldId id="282" r:id="rId7"/>
    <p:sldId id="261" r:id="rId8"/>
    <p:sldId id="287" r:id="rId9"/>
    <p:sldId id="288" r:id="rId10"/>
    <p:sldId id="269" r:id="rId11"/>
    <p:sldId id="263" r:id="rId12"/>
    <p:sldId id="268" r:id="rId13"/>
    <p:sldId id="277" r:id="rId14"/>
    <p:sldId id="26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898E98-05F6-4C78-9864-D2CCDC325D2F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E5C542-A402-4279-B2F9-F2FF6EF10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2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850E26-374F-48F2-A510-470CD38E2D9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28A5BF-A2F6-4E59-B694-C8E2FD1BB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5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DDA8D235-0FD6-4D15-B955-2D0440B7947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79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PDF in </a:t>
            </a:r>
            <a:r>
              <a:rPr lang="en-US" smtClean="0"/>
              <a:t>dropbox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8A5BF-A2F6-4E59-B694-C8E2FD1BB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4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A1B681-7BDD-4BB8-86C3-DB2C66BEEDCB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2552AC0-3D7A-4C87-9D43-FD81E0F9CEE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power+tool&amp;source=images&amp;cd=&amp;cad=rja&amp;uact=8&amp;docid=z3TXiqhxUJfhGM&amp;tbnid=W-5fZzSPeqNLpM:&amp;ved=0CAUQjRw&amp;url=http://earth911.com/news/2009/04/17/get-cash-for-recycling-your-power-tool-batteries/&amp;ei=ailQU4jkKoaXyATTw4K4BA&amp;bvm=bv.64764171,d.aWw&amp;psig=AFQjCNGuAPsjtJ2z7X2qprpuMd6KufGLrg&amp;ust=139784880610604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mperialclub.com/YearByYear/1965/Blueprint/Blueprint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CYg_gz4fDo" TargetMode="External"/><Relationship Id="rId2" Type="http://schemas.openxmlformats.org/officeDocument/2006/relationships/hyperlink" Target="https://www.youtube.com/watch?v=YWk9N92-wv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qybUFnY7Y8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Rube Goldberg Machine Project!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39" y="2013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Parameters 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What the heck can’t I use?</a:t>
            </a:r>
          </a:p>
          <a:p>
            <a:pPr lvl="1"/>
            <a:r>
              <a:rPr lang="en-US" sz="2800" dirty="0" smtClean="0"/>
              <a:t>Power tools</a:t>
            </a:r>
          </a:p>
          <a:p>
            <a:pPr lvl="1"/>
            <a:r>
              <a:rPr lang="en-US" sz="2800" dirty="0" smtClean="0"/>
              <a:t>Anything that is already constructed </a:t>
            </a:r>
          </a:p>
          <a:p>
            <a:pPr lvl="1"/>
            <a:r>
              <a:rPr lang="en-US" sz="2800" dirty="0" smtClean="0"/>
              <a:t>Materials from around my room </a:t>
            </a:r>
            <a:r>
              <a:rPr lang="en-US" sz="2800" dirty="0" smtClean="0">
                <a:solidFill>
                  <a:schemeClr val="accent2"/>
                </a:solidFill>
              </a:rPr>
              <a:t>without permission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What the heck can I use?</a:t>
            </a:r>
          </a:p>
          <a:p>
            <a:pPr lvl="1"/>
            <a:r>
              <a:rPr lang="en-US" sz="2800" dirty="0" smtClean="0"/>
              <a:t>Anything school appropriate that you bring in!</a:t>
            </a:r>
          </a:p>
          <a:p>
            <a:pPr lvl="1"/>
            <a:r>
              <a:rPr lang="en-US" sz="2800" dirty="0" smtClean="0"/>
              <a:t>Approved materials from your teacher but </a:t>
            </a:r>
            <a:r>
              <a:rPr lang="en-US" sz="2800" dirty="0" smtClean="0">
                <a:solidFill>
                  <a:schemeClr val="accent2"/>
                </a:solidFill>
              </a:rPr>
              <a:t>MUST be checked out prior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8087"/>
            <a:ext cx="2143125" cy="22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3.gstatic.com/images?q=tbn:ANd9GcRhuQOyGizZTu-Vwer6iFhToc1D9lJEwwib6-dWSUazMRT0vIQOjA:earth911.com/content/uploads/2009/04/dewal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69" y="457200"/>
            <a:ext cx="1077687" cy="107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4876800" y="381000"/>
            <a:ext cx="1295400" cy="1224644"/>
          </a:xfrm>
          <a:prstGeom prst="noSmoking">
            <a:avLst>
              <a:gd name="adj" fmla="val 89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6562725" y="762000"/>
            <a:ext cx="2057400" cy="1905000"/>
          </a:xfrm>
          <a:prstGeom prst="noSmoking">
            <a:avLst>
              <a:gd name="adj" fmla="val 89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4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Where the heck do I start?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Get together with your group</a:t>
            </a:r>
          </a:p>
          <a:p>
            <a:pPr lvl="1"/>
            <a:r>
              <a:rPr lang="en-US" sz="3200" dirty="0" smtClean="0"/>
              <a:t>Exchange contact information</a:t>
            </a:r>
          </a:p>
          <a:p>
            <a:pPr lvl="1"/>
            <a:r>
              <a:rPr lang="en-US" sz="3200" dirty="0" smtClean="0"/>
              <a:t>Pick a presentation form</a:t>
            </a:r>
          </a:p>
          <a:p>
            <a:pPr lvl="2"/>
            <a:r>
              <a:rPr lang="en-US" sz="3200" dirty="0" smtClean="0"/>
              <a:t>You must tell your teacher </a:t>
            </a:r>
            <a:r>
              <a:rPr lang="en-US" sz="3200" dirty="0" smtClean="0">
                <a:solidFill>
                  <a:schemeClr val="accent2"/>
                </a:solidFill>
              </a:rPr>
              <a:t>TODAY</a:t>
            </a:r>
            <a:r>
              <a:rPr lang="en-US" sz="3200" dirty="0" smtClean="0"/>
              <a:t> which presentation form you are choosing.</a:t>
            </a:r>
          </a:p>
          <a:p>
            <a:pPr marL="685800" lvl="2" indent="0">
              <a:buNone/>
            </a:pPr>
            <a:endParaRPr lang="en-US" sz="3200" dirty="0"/>
          </a:p>
          <a:p>
            <a:r>
              <a:rPr lang="en-US" sz="3600" dirty="0" smtClean="0"/>
              <a:t>Begin working on your project </a:t>
            </a:r>
          </a:p>
          <a:p>
            <a:pPr lvl="1"/>
            <a:r>
              <a:rPr lang="en-US" sz="3200" dirty="0" smtClean="0"/>
              <a:t>Blueprint – due next class (mid class)</a:t>
            </a:r>
          </a:p>
          <a:p>
            <a:pPr lvl="1"/>
            <a:r>
              <a:rPr lang="en-US" sz="3200" dirty="0" smtClean="0"/>
              <a:t>Bring supplies next class</a:t>
            </a:r>
          </a:p>
        </p:txBody>
      </p:sp>
    </p:spTree>
    <p:extLst>
      <p:ext uri="{BB962C8B-B14F-4D97-AF65-F5344CB8AC3E}">
        <p14:creationId xmlns:p14="http://schemas.microsoft.com/office/powerpoint/2010/main" val="27511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What the heck is a blueprint?</a:t>
            </a:r>
            <a:endParaRPr lang="en-US" sz="54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http://www.imperialclub.com/YearByYear/1965/Blueprint/Blueprinttn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1" y="1440320"/>
            <a:ext cx="388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Show machine from multiple angles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Label materials used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Make sure it would work</a:t>
            </a:r>
          </a:p>
          <a:p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Someone else who is </a:t>
            </a:r>
            <a:r>
              <a:rPr lang="en-US" sz="2800" u="sng" dirty="0" smtClean="0"/>
              <a:t>not in your group</a:t>
            </a:r>
            <a:r>
              <a:rPr lang="en-US" sz="2800" dirty="0" smtClean="0"/>
              <a:t> should be able to understand your blueprint.</a:t>
            </a:r>
          </a:p>
        </p:txBody>
      </p:sp>
    </p:spTree>
    <p:extLst>
      <p:ext uri="{BB962C8B-B14F-4D97-AF65-F5344CB8AC3E}">
        <p14:creationId xmlns:p14="http://schemas.microsoft.com/office/powerpoint/2010/main" val="33970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Today’s Goal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Pick a design</a:t>
            </a:r>
          </a:p>
          <a:p>
            <a:pPr lvl="1"/>
            <a:r>
              <a:rPr lang="en-US" sz="3200" dirty="0" smtClean="0"/>
              <a:t>You must tell your teacher </a:t>
            </a:r>
            <a:r>
              <a:rPr lang="en-US" sz="3200" dirty="0" smtClean="0">
                <a:solidFill>
                  <a:schemeClr val="accent2"/>
                </a:solidFill>
              </a:rPr>
              <a:t>TODAY</a:t>
            </a:r>
            <a:r>
              <a:rPr lang="en-US" sz="3200" dirty="0" smtClean="0"/>
              <a:t> which presentation form you are choosing.</a:t>
            </a:r>
          </a:p>
          <a:p>
            <a:pPr lvl="1"/>
            <a:endParaRPr lang="en-US" sz="3200" dirty="0"/>
          </a:p>
          <a:p>
            <a:r>
              <a:rPr lang="en-US" sz="3600" dirty="0" smtClean="0"/>
              <a:t>Begin working on your project </a:t>
            </a:r>
          </a:p>
          <a:p>
            <a:pPr lvl="1"/>
            <a:r>
              <a:rPr lang="en-US" sz="2800" dirty="0" smtClean="0"/>
              <a:t>USE YOUR TIME WISELY</a:t>
            </a:r>
          </a:p>
          <a:p>
            <a:pPr lvl="1"/>
            <a:r>
              <a:rPr lang="en-US" sz="3200" dirty="0" smtClean="0"/>
              <a:t>Blueprint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51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Science Log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Today’s Date:</a:t>
            </a:r>
          </a:p>
          <a:p>
            <a:pPr lvl="1"/>
            <a:r>
              <a:rPr lang="en-US" sz="2800" dirty="0" smtClean="0"/>
              <a:t>Wednesday, December 16, 2015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chemeClr val="accent2"/>
                </a:solidFill>
              </a:rPr>
              <a:t>Homework:</a:t>
            </a:r>
          </a:p>
          <a:p>
            <a:pPr lvl="1"/>
            <a:r>
              <a:rPr lang="en-US" sz="2800" dirty="0" smtClean="0"/>
              <a:t>Bring materials to start project next class</a:t>
            </a:r>
          </a:p>
          <a:p>
            <a:pPr lvl="1"/>
            <a:r>
              <a:rPr lang="en-US" sz="2800" dirty="0" smtClean="0"/>
              <a:t>Rube Goldberg Blueprint – due half way through class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181600"/>
            <a:ext cx="8305800" cy="85441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</a:rPr>
              <a:t>Clear your desk except for a pen or pencil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5656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will be building Rube Goldberg Machines!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5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What the heck is a Rube Goldberg Machine?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47800"/>
            <a:ext cx="7934325" cy="4525963"/>
          </a:xfrm>
        </p:spPr>
        <p:txBody>
          <a:bodyPr/>
          <a:lstStyle/>
          <a:p>
            <a:r>
              <a:rPr lang="en-US" dirty="0" smtClean="0"/>
              <a:t>A combination of simple machines which completes a task or goal.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724852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2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NSF North Mississippi GK8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accent2"/>
                </a:solidFill>
              </a:rPr>
              <a:t>Who the heck is Rube Goldberg?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752600"/>
            <a:ext cx="4800600" cy="4343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Reuben Lucius Goldberg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1883-1970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Born in San Francisco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800" dirty="0" smtClean="0"/>
              <a:t>Most famous for his complex systems that would perform basic tasks.</a:t>
            </a:r>
          </a:p>
        </p:txBody>
      </p:sp>
      <p:pic>
        <p:nvPicPr>
          <p:cNvPr id="3077" name="Picture 4" descr="sup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" y="2362200"/>
            <a:ext cx="3200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Welcome to the Invention Convention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Hello my fellow </a:t>
            </a:r>
            <a:r>
              <a:rPr lang="en-US" sz="2800" dirty="0" smtClean="0"/>
              <a:t>inventors</a:t>
            </a:r>
            <a:r>
              <a:rPr lang="en-US" sz="2800" dirty="0"/>
              <a:t>,</a:t>
            </a:r>
            <a:endParaRPr lang="en-US" sz="2800" dirty="0" smtClean="0"/>
          </a:p>
          <a:p>
            <a:pPr lvl="1"/>
            <a:r>
              <a:rPr lang="en-US" sz="2800" dirty="0" smtClean="0"/>
              <a:t>For </a:t>
            </a:r>
            <a:r>
              <a:rPr lang="en-US" sz="2800" dirty="0"/>
              <a:t>the next </a:t>
            </a:r>
            <a:r>
              <a:rPr lang="en-US" sz="2800" dirty="0" smtClean="0"/>
              <a:t>week </a:t>
            </a:r>
            <a:r>
              <a:rPr lang="en-US" sz="2800" dirty="0"/>
              <a:t>we will </a:t>
            </a:r>
            <a:r>
              <a:rPr lang="en-US" sz="2800" dirty="0" smtClean="0"/>
              <a:t>be developing </a:t>
            </a:r>
            <a:r>
              <a:rPr lang="en-US" sz="2800" dirty="0"/>
              <a:t>a mock Rube Goldberg </a:t>
            </a:r>
            <a:r>
              <a:rPr lang="en-US" sz="2800" dirty="0" smtClean="0"/>
              <a:t>machine.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You will be assigned a specific task your group must complete.</a:t>
            </a:r>
          </a:p>
          <a:p>
            <a:pPr lvl="2"/>
            <a:r>
              <a:rPr lang="en-US" sz="2800" dirty="0" smtClean="0"/>
              <a:t>Have a better idea not already taken? Get it approved by your teacher and you can do it!</a:t>
            </a:r>
          </a:p>
          <a:p>
            <a:pPr marL="685800" lvl="2" indent="0">
              <a:buNone/>
            </a:pPr>
            <a:endParaRPr lang="en-US" sz="2800" dirty="0" smtClean="0"/>
          </a:p>
          <a:p>
            <a:pPr lvl="1"/>
            <a:r>
              <a:rPr lang="en-US" sz="2800" dirty="0" smtClean="0"/>
              <a:t>You will be assigned to a new group for this project.</a:t>
            </a:r>
          </a:p>
          <a:p>
            <a:pPr lvl="1"/>
            <a:endParaRPr lang="en-US" sz="2800" dirty="0"/>
          </a:p>
          <a:p>
            <a:pPr marL="0" indent="0">
              <a:buNone/>
            </a:pPr>
            <a:r>
              <a:rPr lang="en-US" sz="2800" dirty="0"/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37520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Invention Convention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/>
              <a:t>On </a:t>
            </a:r>
            <a:r>
              <a:rPr lang="en-US" sz="2800" dirty="0" smtClean="0"/>
              <a:t>January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we </a:t>
            </a:r>
            <a:r>
              <a:rPr lang="en-US" sz="2800" dirty="0"/>
              <a:t>will showcase our inventions to all 9</a:t>
            </a:r>
            <a:r>
              <a:rPr lang="en-US" sz="2800" baseline="30000" dirty="0"/>
              <a:t>th</a:t>
            </a:r>
            <a:r>
              <a:rPr lang="en-US" sz="2800" dirty="0"/>
              <a:t> grade classes during this period at the Invention Convention. </a:t>
            </a:r>
            <a:endParaRPr lang="en-US" sz="2800" dirty="0" smtClean="0"/>
          </a:p>
          <a:p>
            <a:pPr marL="36576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The first place machine during </a:t>
            </a:r>
            <a:r>
              <a:rPr lang="en-US" sz="2800" dirty="0" smtClean="0"/>
              <a:t>each </a:t>
            </a:r>
            <a:r>
              <a:rPr lang="en-US" sz="2800" dirty="0"/>
              <a:t>period will win 10 </a:t>
            </a:r>
            <a:r>
              <a:rPr lang="en-US" sz="2800" dirty="0" smtClean="0"/>
              <a:t>additional points on their final Rube score.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Keep in mind…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Please </a:t>
            </a:r>
            <a:r>
              <a:rPr lang="en-US" sz="2800" dirty="0"/>
              <a:t>use the following topics we have covered in class to benefit your project:</a:t>
            </a:r>
          </a:p>
          <a:p>
            <a:pPr lvl="1"/>
            <a:r>
              <a:rPr lang="en-US" sz="3200" dirty="0" smtClean="0"/>
              <a:t>Forms of Energy</a:t>
            </a:r>
            <a:endParaRPr lang="en-US" sz="3200" dirty="0"/>
          </a:p>
          <a:p>
            <a:pPr lvl="1"/>
            <a:r>
              <a:rPr lang="en-US" sz="3200" dirty="0"/>
              <a:t>Conservation of </a:t>
            </a:r>
            <a:r>
              <a:rPr lang="en-US" sz="3200" dirty="0" smtClean="0"/>
              <a:t>Energy </a:t>
            </a:r>
          </a:p>
          <a:p>
            <a:pPr lvl="1"/>
            <a:r>
              <a:rPr lang="en-US" sz="3200" dirty="0" smtClean="0"/>
              <a:t>Energy Diagrams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Ok… ok… can we see more examples?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Comic Strip example – hard copy available in C-211 </a:t>
            </a:r>
            <a:r>
              <a:rPr lang="en-US" sz="2200" dirty="0" smtClean="0">
                <a:sym typeface="Wingdings" panose="05000000000000000000" pitchFamily="2" charset="2"/>
              </a:rPr>
              <a:t> This is the cover and first page.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0" y="2841171"/>
            <a:ext cx="3401404" cy="289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41171"/>
            <a:ext cx="2819400" cy="34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3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Ok… ok… can we see more examples?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Commercial example</a:t>
            </a:r>
          </a:p>
          <a:p>
            <a:pPr lvl="1"/>
            <a:r>
              <a:rPr lang="en-US" sz="2200" dirty="0">
                <a:hlinkClick r:id="rId2"/>
              </a:rPr>
              <a:t>https://</a:t>
            </a:r>
            <a:r>
              <a:rPr lang="en-US" sz="2200" dirty="0" smtClean="0">
                <a:hlinkClick r:id="rId2"/>
              </a:rPr>
              <a:t>www.youtube.com/watch?v=YWk9N92-wvg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Homemade </a:t>
            </a:r>
            <a:r>
              <a:rPr lang="en-US" sz="2200" dirty="0"/>
              <a:t>example</a:t>
            </a:r>
          </a:p>
          <a:p>
            <a:pPr lvl="1"/>
            <a:r>
              <a:rPr lang="en-US" sz="2200" dirty="0">
                <a:hlinkClick r:id="rId3"/>
              </a:rPr>
              <a:t>http://www.youtube.com/watch?v=lCYg_gz4fDo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Music </a:t>
            </a:r>
            <a:r>
              <a:rPr lang="en-US" sz="2200" dirty="0" smtClean="0"/>
              <a:t>Video example</a:t>
            </a:r>
            <a:endParaRPr lang="en-US" sz="2200" dirty="0"/>
          </a:p>
          <a:p>
            <a:pPr lvl="1"/>
            <a:r>
              <a:rPr lang="en-US" sz="2200" dirty="0">
                <a:hlinkClick r:id="rId4"/>
              </a:rPr>
              <a:t>http://www.youtube.com/watch?v=qybUFnY7Y8w</a:t>
            </a:r>
            <a:endParaRPr lang="en-US" sz="22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1852</TotalTime>
  <Words>460</Words>
  <Application>Microsoft Office PowerPoint</Application>
  <PresentationFormat>On-screen Show (4:3)</PresentationFormat>
  <Paragraphs>85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Tw Cen MT</vt:lpstr>
      <vt:lpstr>Wingdings</vt:lpstr>
      <vt:lpstr>Thatch</vt:lpstr>
      <vt:lpstr>Rube Goldberg Machine Project!</vt:lpstr>
      <vt:lpstr>You will be building Rube Goldberg Machines!</vt:lpstr>
      <vt:lpstr>What the heck is a Rube Goldberg Machine?</vt:lpstr>
      <vt:lpstr>Who the heck is Rube Goldberg?</vt:lpstr>
      <vt:lpstr>Welcome to the Invention Convention</vt:lpstr>
      <vt:lpstr>Invention Convention</vt:lpstr>
      <vt:lpstr>Keep in mind…</vt:lpstr>
      <vt:lpstr>Ok… ok… can we see more examples?</vt:lpstr>
      <vt:lpstr>Ok… ok… can we see more examples?</vt:lpstr>
      <vt:lpstr>Parameters </vt:lpstr>
      <vt:lpstr>Where the heck do I start?</vt:lpstr>
      <vt:lpstr>What the heck is a blueprint?</vt:lpstr>
      <vt:lpstr>Today’s Goal</vt:lpstr>
      <vt:lpstr>Science Log</vt:lpstr>
    </vt:vector>
  </TitlesOfParts>
  <Company>Lake Washington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Windows User</dc:creator>
  <cp:lastModifiedBy>MEGAN KOVACH</cp:lastModifiedBy>
  <cp:revision>43</cp:revision>
  <cp:lastPrinted>2013-04-01T15:10:34Z</cp:lastPrinted>
  <dcterms:created xsi:type="dcterms:W3CDTF">2013-03-31T17:21:29Z</dcterms:created>
  <dcterms:modified xsi:type="dcterms:W3CDTF">2015-12-15T23:43:06Z</dcterms:modified>
</cp:coreProperties>
</file>