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>
        <p:scale>
          <a:sx n="50" d="100"/>
          <a:sy n="50" d="100"/>
        </p:scale>
        <p:origin x="3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8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0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963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9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8711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74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22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0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0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7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5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2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4E9B-8549-4742-BD9C-10DB769F4DF7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DA6744-1EB1-412D-AB4A-61554B5B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6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072" y="1233070"/>
            <a:ext cx="6376086" cy="5624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37" y="0"/>
            <a:ext cx="9613557" cy="164630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Converting Scientific Notation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00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699" y="400050"/>
            <a:ext cx="6677025" cy="6663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an example…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fingernails grow at a rate of about 0.00286 inches per day. </a:t>
            </a:r>
          </a:p>
          <a:p>
            <a:endParaRPr lang="en-US" dirty="0"/>
          </a:p>
          <a:p>
            <a:r>
              <a:rPr lang="en-US" dirty="0" smtClean="0"/>
              <a:t>Write this number in scientific notation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7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an example…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thickness of a red blood cell is approximately 3.125 x 10</a:t>
            </a:r>
            <a:r>
              <a:rPr lang="en-US" baseline="30000" dirty="0" smtClean="0"/>
              <a:t>-4</a:t>
            </a:r>
            <a:r>
              <a:rPr lang="en-US" dirty="0" smtClean="0"/>
              <a:t> inches.</a:t>
            </a:r>
          </a:p>
          <a:p>
            <a:endParaRPr lang="en-US" dirty="0"/>
          </a:p>
          <a:p>
            <a:r>
              <a:rPr lang="en-US" dirty="0" smtClean="0"/>
              <a:t>Write this number in decimal notation.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557462"/>
            <a:ext cx="29527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about the exponents?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4295" y="1238250"/>
            <a:ext cx="4412637" cy="14989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/>
              <a:t>When do you write a </a:t>
            </a:r>
            <a:r>
              <a:rPr lang="en-US" b="1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exponent when converting to scientific notation?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4294" y="2737245"/>
            <a:ext cx="4412637" cy="3304117"/>
          </a:xfrm>
          <a:ln>
            <a:solidFill>
              <a:schemeClr val="accent2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088383" y="1238250"/>
            <a:ext cx="4357070" cy="14989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/>
              <a:t>When do you write a </a:t>
            </a:r>
            <a:r>
              <a:rPr lang="en-US" b="1" dirty="0" smtClean="0">
                <a:solidFill>
                  <a:srgbClr val="0070C0"/>
                </a:solidFill>
              </a:rPr>
              <a:t>positive</a:t>
            </a:r>
            <a:r>
              <a:rPr lang="en-US" dirty="0" smtClean="0"/>
              <a:t> exponent when converting to scientific notation?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357069" cy="3304117"/>
          </a:xfrm>
          <a:ln>
            <a:solidFill>
              <a:schemeClr val="accent2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5" y="1394460"/>
            <a:ext cx="9489989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Scientific Notation is a way of writing very large or very small numbers that are hard to express in decimal form. </a:t>
            </a:r>
          </a:p>
          <a:p>
            <a:endParaRPr lang="en-US" sz="2400" dirty="0"/>
          </a:p>
          <a:p>
            <a:r>
              <a:rPr lang="en-US" sz="2400" dirty="0" smtClean="0"/>
              <a:t>A number is written in scientific notation if it is of the form 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br>
              <a:rPr lang="en-US" sz="2400" dirty="0" smtClean="0"/>
            </a:br>
            <a:r>
              <a:rPr lang="en-US" sz="2400" dirty="0" smtClean="0"/>
              <a:t>					c x 10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c is between 1 and 10 and n is an integer.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Reminder: an integer is a positive, negative whole number including zero</a:t>
            </a:r>
            <a:br>
              <a:rPr lang="en-US" sz="2400" dirty="0" smtClean="0"/>
            </a:br>
            <a:r>
              <a:rPr lang="en-US" sz="2400" dirty="0" smtClean="0"/>
              <a:t>				{….-3, -2, -1, 0, 1, 2, 3….}</a:t>
            </a:r>
          </a:p>
        </p:txBody>
      </p:sp>
    </p:spTree>
    <p:extLst>
      <p:ext uri="{BB962C8B-B14F-4D97-AF65-F5344CB8AC3E}">
        <p14:creationId xmlns:p14="http://schemas.microsoft.com/office/powerpoint/2010/main" val="8836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written in proper scientific notation?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3200" dirty="0" smtClean="0"/>
              <a:t>2.35 x 10</a:t>
            </a:r>
            <a:r>
              <a:rPr lang="en-US" sz="3200" baseline="30000" dirty="0" smtClean="0"/>
              <a:t>5</a:t>
            </a:r>
            <a:endParaRPr lang="en-US" sz="3200" dirty="0" smtClean="0"/>
          </a:p>
          <a:p>
            <a:r>
              <a:rPr lang="en-US" sz="3200" dirty="0" smtClean="0"/>
              <a:t>2.1203 x 10</a:t>
            </a:r>
            <a:r>
              <a:rPr lang="en-US" sz="3200" baseline="30000" dirty="0" smtClean="0"/>
              <a:t>10</a:t>
            </a:r>
            <a:endParaRPr lang="en-US" sz="3200" dirty="0" smtClean="0"/>
          </a:p>
          <a:p>
            <a:r>
              <a:rPr lang="en-US" sz="3200" dirty="0" smtClean="0"/>
              <a:t>5 x 10</a:t>
            </a:r>
            <a:r>
              <a:rPr lang="en-US" sz="3200" baseline="30000" dirty="0" smtClean="0"/>
              <a:t>-9</a:t>
            </a:r>
          </a:p>
          <a:p>
            <a:r>
              <a:rPr lang="en-US" sz="3200" dirty="0" smtClean="0"/>
              <a:t>45.9 x 10</a:t>
            </a:r>
            <a:r>
              <a:rPr lang="en-US" sz="3200" baseline="30000" dirty="0" smtClean="0"/>
              <a:t>-6</a:t>
            </a:r>
          </a:p>
          <a:p>
            <a:r>
              <a:rPr lang="en-US" sz="3200" dirty="0" smtClean="0"/>
              <a:t>3.214 x 10</a:t>
            </a:r>
            <a:r>
              <a:rPr lang="en-US" sz="3200" baseline="30000" dirty="0" smtClean="0"/>
              <a:t>1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10.3 x 10 </a:t>
            </a:r>
            <a:r>
              <a:rPr lang="en-US" sz="3200" baseline="30000" dirty="0" smtClean="0"/>
              <a:t>9</a:t>
            </a:r>
            <a:endParaRPr lang="en-US" sz="3200" dirty="0" smtClean="0"/>
          </a:p>
          <a:p>
            <a:r>
              <a:rPr lang="en-US" sz="3200" dirty="0" smtClean="0"/>
              <a:t>-78.3 x 10</a:t>
            </a:r>
            <a:r>
              <a:rPr lang="en-US" sz="3200" baseline="30000" dirty="0" smtClean="0"/>
              <a:t>23</a:t>
            </a:r>
          </a:p>
          <a:p>
            <a:r>
              <a:rPr lang="en-US" sz="3200" dirty="0" smtClean="0"/>
              <a:t>6.09 x 10</a:t>
            </a:r>
            <a:r>
              <a:rPr lang="en-US" sz="3200" baseline="30000" dirty="0" smtClean="0"/>
              <a:t>7</a:t>
            </a:r>
            <a:endParaRPr lang="en-US" sz="3200" dirty="0" smtClean="0"/>
          </a:p>
          <a:p>
            <a:r>
              <a:rPr lang="en-US" sz="3200" dirty="0" smtClean="0"/>
              <a:t>12 x 10</a:t>
            </a:r>
            <a:r>
              <a:rPr lang="en-US" sz="3200" baseline="30000" dirty="0" smtClean="0"/>
              <a:t>-22</a:t>
            </a:r>
            <a:endParaRPr lang="en-US" sz="3200" dirty="0" smtClean="0"/>
          </a:p>
          <a:p>
            <a:r>
              <a:rPr lang="en-US" sz="3200" dirty="0" smtClean="0"/>
              <a:t>-4.89 x 10</a:t>
            </a:r>
            <a:r>
              <a:rPr lang="en-US" sz="3200" baseline="30000" dirty="0" smtClean="0"/>
              <a:t>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615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34" y="4000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Notation is used to write….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REALLY big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34" y="1989139"/>
            <a:ext cx="932391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Decimal Notation						Scientific Notation  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752850" y="2209800"/>
            <a:ext cx="2076450" cy="1905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1950" y="2762250"/>
            <a:ext cx="3543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123,000,000,000.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45,000,000.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67,800,000,000,000.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829300" y="2609850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29300" y="3859211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29300" y="5267564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034" y="4000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Notation is used to write….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REALLY big numbers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934" y="1989139"/>
            <a:ext cx="932391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Scientific Notation						Decimal Notation  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52850" y="2209800"/>
            <a:ext cx="2076450" cy="1905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1600" y="2762250"/>
            <a:ext cx="2819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7.82 x 10 </a:t>
            </a:r>
            <a:r>
              <a:rPr lang="en-US" sz="2800" baseline="30000" dirty="0" smtClean="0"/>
              <a:t>3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3.04 x 10</a:t>
            </a:r>
            <a:r>
              <a:rPr lang="en-US" sz="2800" baseline="30000" dirty="0" smtClean="0"/>
              <a:t>8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5 x 10</a:t>
            </a:r>
            <a:r>
              <a:rPr lang="en-US" sz="2800" baseline="30000" dirty="0" smtClean="0"/>
              <a:t>4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29300" y="2609850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0" y="3859211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29300" y="5267564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an example….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4" y="1930400"/>
            <a:ext cx="8596668" cy="3880773"/>
          </a:xfrm>
        </p:spPr>
        <p:txBody>
          <a:bodyPr/>
          <a:lstStyle/>
          <a:p>
            <a:r>
              <a:rPr lang="en-US" dirty="0" smtClean="0"/>
              <a:t>As the planets orbit the sun, the closest Pluto gets to Earth is approximately 2,700,000,000 miles.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Write that number in scientific notation.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513" y="3251200"/>
            <a:ext cx="5426950" cy="3606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762500" y="2266950"/>
            <a:ext cx="438150" cy="2400300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99176" y="2266950"/>
            <a:ext cx="1925724" cy="2038350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9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an example…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speed of light in a vacuum is approximately 1.86 x 10</a:t>
            </a:r>
            <a:r>
              <a:rPr lang="en-US" baseline="30000" dirty="0" smtClean="0"/>
              <a:t>5</a:t>
            </a:r>
            <a:r>
              <a:rPr lang="en-US" dirty="0" smtClean="0"/>
              <a:t> miles per second.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Write this number in decimal notation.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4" y="3690276"/>
            <a:ext cx="4810126" cy="286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034" y="4000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Notation is used to write….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REALLY small numbers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934" y="1989139"/>
            <a:ext cx="932391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Decimal Notation						Scientific Notation  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52850" y="2209800"/>
            <a:ext cx="2076450" cy="1905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1950" y="2762250"/>
            <a:ext cx="40957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0.000000034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0.0000000005609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0.000000000064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29300" y="2609850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0" y="3859211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29300" y="5267564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8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82034" y="4000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Scientific Notation is used to write….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REALLY big numbers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43934" y="1989139"/>
            <a:ext cx="932391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Scientific Notation						Decimal Notation  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752850" y="2209800"/>
            <a:ext cx="2076450" cy="1905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2762250"/>
            <a:ext cx="2819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4.8 x 10</a:t>
            </a:r>
            <a:r>
              <a:rPr lang="en-US" sz="2800" baseline="30000" dirty="0" smtClean="0"/>
              <a:t>-6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1.2 x 10</a:t>
            </a:r>
            <a:r>
              <a:rPr lang="en-US" sz="2800" baseline="30000" dirty="0" smtClean="0"/>
              <a:t>-2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9</a:t>
            </a:r>
            <a:r>
              <a:rPr lang="en-US" sz="2800" dirty="0" smtClean="0"/>
              <a:t> x 10</a:t>
            </a:r>
            <a:r>
              <a:rPr lang="en-US" sz="2800" baseline="30000" dirty="0" smtClean="0"/>
              <a:t>-8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829300" y="2609850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829300" y="3859211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29300" y="5267564"/>
            <a:ext cx="3390900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6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269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Converting Scientific Notation </vt:lpstr>
      <vt:lpstr>Scientific Notation </vt:lpstr>
      <vt:lpstr>Which of the following are written in proper scientific notation? </vt:lpstr>
      <vt:lpstr>Scientific Notation is used to write….           REALLY big numbers</vt:lpstr>
      <vt:lpstr>Scientific Notation is used to write….           REALLY big numbers</vt:lpstr>
      <vt:lpstr>Here’s an example…. </vt:lpstr>
      <vt:lpstr>Here’s an example… </vt:lpstr>
      <vt:lpstr>Scientific Notation is used to write….          REALLY small numbers</vt:lpstr>
      <vt:lpstr>Scientific Notation is used to write….           REALLY big numbers</vt:lpstr>
      <vt:lpstr>Here’s an example… </vt:lpstr>
      <vt:lpstr>Here’s an example… </vt:lpstr>
      <vt:lpstr>What about the exponents? 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KOVACH</dc:creator>
  <cp:lastModifiedBy>MEGAN KOVACH</cp:lastModifiedBy>
  <cp:revision>7</cp:revision>
  <dcterms:created xsi:type="dcterms:W3CDTF">2016-01-21T19:09:45Z</dcterms:created>
  <dcterms:modified xsi:type="dcterms:W3CDTF">2016-01-21T19:41:36Z</dcterms:modified>
</cp:coreProperties>
</file>